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</p:sldIdLst>
  <p:sldSz cx="9906000" cy="6858000" type="A4"/>
  <p:notesSz cx="9926638" cy="143017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70171-2F34-4DC3-9D50-FD33AC18E581}" type="datetimeFigureOut">
              <a:rPr lang="en-GB" smtClean="0"/>
              <a:t>28/03/2025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E016B-EFD3-4059-8B2D-BBD46EF01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704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70171-2F34-4DC3-9D50-FD33AC18E581}" type="datetimeFigureOut">
              <a:rPr lang="en-GB" smtClean="0"/>
              <a:t>28/03/2025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E016B-EFD3-4059-8B2D-BBD46EF01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6605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70171-2F34-4DC3-9D50-FD33AC18E581}" type="datetimeFigureOut">
              <a:rPr lang="en-GB" smtClean="0"/>
              <a:t>28/03/2025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E016B-EFD3-4059-8B2D-BBD46EF01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0738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70171-2F34-4DC3-9D50-FD33AC18E581}" type="datetimeFigureOut">
              <a:rPr lang="en-GB" smtClean="0"/>
              <a:t>28/03/2025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E016B-EFD3-4059-8B2D-BBD46EF01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1397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70171-2F34-4DC3-9D50-FD33AC18E581}" type="datetimeFigureOut">
              <a:rPr lang="en-GB" smtClean="0"/>
              <a:t>28/03/2025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E016B-EFD3-4059-8B2D-BBD46EF01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5494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70171-2F34-4DC3-9D50-FD33AC18E581}" type="datetimeFigureOut">
              <a:rPr lang="en-GB" smtClean="0"/>
              <a:t>28/03/2025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E016B-EFD3-4059-8B2D-BBD46EF01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8362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70171-2F34-4DC3-9D50-FD33AC18E581}" type="datetimeFigureOut">
              <a:rPr lang="en-GB" smtClean="0"/>
              <a:t>28/03/2025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E016B-EFD3-4059-8B2D-BBD46EF01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4213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70171-2F34-4DC3-9D50-FD33AC18E581}" type="datetimeFigureOut">
              <a:rPr lang="en-GB" smtClean="0"/>
              <a:t>28/03/2025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E016B-EFD3-4059-8B2D-BBD46EF01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1390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70171-2F34-4DC3-9D50-FD33AC18E581}" type="datetimeFigureOut">
              <a:rPr lang="en-GB" smtClean="0"/>
              <a:t>28/03/2025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E016B-EFD3-4059-8B2D-BBD46EF01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0769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70171-2F34-4DC3-9D50-FD33AC18E581}" type="datetimeFigureOut">
              <a:rPr lang="en-GB" smtClean="0"/>
              <a:t>28/03/2025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E016B-EFD3-4059-8B2D-BBD46EF01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1211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70171-2F34-4DC3-9D50-FD33AC18E581}" type="datetimeFigureOut">
              <a:rPr lang="en-GB" smtClean="0"/>
              <a:t>28/03/2025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E016B-EFD3-4059-8B2D-BBD46EF01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6510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5670171-2F34-4DC3-9D50-FD33AC18E581}" type="datetimeFigureOut">
              <a:rPr lang="en-GB" smtClean="0"/>
              <a:t>28/03/2025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4E016B-EFD3-4059-8B2D-BBD46EF01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9116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7A95E7-8324-48AE-334A-CD77EAABBE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group of children posing for a photo&#10;&#10;AI-generated content may be incorrect.">
            <a:extLst>
              <a:ext uri="{FF2B5EF4-FFF2-40B4-BE49-F238E27FC236}">
                <a16:creationId xmlns:a16="http://schemas.microsoft.com/office/drawing/2014/main" id="{75433465-A9F0-F0B6-313C-9920FD5A99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917932" cy="6858000"/>
          </a:xfrm>
          <a:prstGeom prst="rect">
            <a:avLst/>
          </a:prstGeom>
        </p:spPr>
      </p:pic>
      <p:pic>
        <p:nvPicPr>
          <p:cNvPr id="9" name="Picture 8" descr="A green and white text on a black background&#10;&#10;Description automatically generated">
            <a:extLst>
              <a:ext uri="{FF2B5EF4-FFF2-40B4-BE49-F238E27FC236}">
                <a16:creationId xmlns:a16="http://schemas.microsoft.com/office/drawing/2014/main" id="{BC17A987-377E-9A9D-DA90-89513B3FA3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5943" y="2119576"/>
            <a:ext cx="2564767" cy="752573"/>
          </a:xfrm>
          <a:prstGeom prst="rect">
            <a:avLst/>
          </a:prstGeom>
        </p:spPr>
      </p:pic>
      <p:pic>
        <p:nvPicPr>
          <p:cNvPr id="3" name="Picture 2" descr="A logo with a triangle and text&#10;&#10;AI-generated content may be incorrect.">
            <a:extLst>
              <a:ext uri="{FF2B5EF4-FFF2-40B4-BE49-F238E27FC236}">
                <a16:creationId xmlns:a16="http://schemas.microsoft.com/office/drawing/2014/main" id="{AFF11A1D-046D-B7AB-FDF2-0CCFA9239E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2007" y="2195100"/>
            <a:ext cx="1818258" cy="728901"/>
          </a:xfrm>
          <a:prstGeom prst="rect">
            <a:avLst/>
          </a:prstGeom>
        </p:spPr>
      </p:pic>
      <p:pic>
        <p:nvPicPr>
          <p:cNvPr id="8" name="Picture 7" descr="A blue text on a black background&#10;&#10;AI-generated content may be incorrect.">
            <a:extLst>
              <a:ext uri="{FF2B5EF4-FFF2-40B4-BE49-F238E27FC236}">
                <a16:creationId xmlns:a16="http://schemas.microsoft.com/office/drawing/2014/main" id="{FE71ABD2-B9F4-5EDE-9FD0-0148C7D6F04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289" y="3938453"/>
            <a:ext cx="5182049" cy="725487"/>
          </a:xfrm>
          <a:prstGeom prst="rect">
            <a:avLst/>
          </a:prstGeom>
        </p:spPr>
      </p:pic>
      <p:pic>
        <p:nvPicPr>
          <p:cNvPr id="4" name="Picture 3" descr="A black and white logo&#10;&#10;AI-generated content may be incorrect.">
            <a:extLst>
              <a:ext uri="{FF2B5EF4-FFF2-40B4-BE49-F238E27FC236}">
                <a16:creationId xmlns:a16="http://schemas.microsoft.com/office/drawing/2014/main" id="{4DBB4A3A-BE5D-2B57-126B-C5942B9FB4D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0871" y="4729573"/>
            <a:ext cx="2154935" cy="7009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7FE3F70-F9E3-B4DE-3672-31E523833B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99922" y="3189696"/>
            <a:ext cx="2562583" cy="657317"/>
          </a:xfrm>
          <a:prstGeom prst="rect">
            <a:avLst/>
          </a:prstGeom>
        </p:spPr>
      </p:pic>
      <p:pic>
        <p:nvPicPr>
          <p:cNvPr id="6" name="Picture 5" descr="A logo of a square with a white square in the middle&#10;&#10;AI-generated content may be incorrect.">
            <a:extLst>
              <a:ext uri="{FF2B5EF4-FFF2-40B4-BE49-F238E27FC236}">
                <a16:creationId xmlns:a16="http://schemas.microsoft.com/office/drawing/2014/main" id="{1BE19EDF-9324-024B-E067-3185D5EC7D2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194" y="4949554"/>
            <a:ext cx="1057275" cy="96202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C0F4960-4412-2DEE-7193-A420A965113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90672" y="5565597"/>
            <a:ext cx="1450038" cy="12546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DB4F0C-1767-B829-3054-40CA19D3B5F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0312" y="3065997"/>
            <a:ext cx="2357556" cy="78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0890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</TotalTime>
  <Words>0</Words>
  <Application>Microsoft Office PowerPoint</Application>
  <PresentationFormat>A4 Paper (210x297 mm)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COSTELLO, Anna (OVEos)</dc:creator>
  <cp:lastModifiedBy>ccleary2</cp:lastModifiedBy>
  <cp:revision>13</cp:revision>
  <cp:lastPrinted>2025-03-27T11:32:43Z</cp:lastPrinted>
  <dcterms:created xsi:type="dcterms:W3CDTF">2025-02-03T14:16:41Z</dcterms:created>
  <dcterms:modified xsi:type="dcterms:W3CDTF">2025-03-28T10:52:29Z</dcterms:modified>
</cp:coreProperties>
</file>